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9" r:id="rId5"/>
    <p:sldId id="258" r:id="rId6"/>
    <p:sldId id="260" r:id="rId7"/>
    <p:sldId id="257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55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232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DADF4E43-A238-4E2B-9A3D-624A9F3A1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2DBED10B-3AB7-4F80-B302-615B9CD288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5B3EA7C9-F807-4606-ABC5-7C92F7A45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EAF0DC4F-0FE4-4E1D-8B84-71357B3A9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9281A8A0-7DA1-465E-BB79-AA1523B3D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88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F921492-0615-4BC7-8B6D-5C554ECB2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E05E1608-3D49-4EB7-B340-E1B3CDBCBA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A2CD5EC2-56CE-4FE9-A228-52CE78F0A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61A31392-BAD2-4A6B-8FC5-E9899F7EF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27F54D62-C0BE-4E51-B24B-0DBD4E610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191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>
            <a:extLst>
              <a:ext uri="{FF2B5EF4-FFF2-40B4-BE49-F238E27FC236}">
                <a16:creationId xmlns:a16="http://schemas.microsoft.com/office/drawing/2014/main" id="{401A0D5E-617B-43BF-95CA-186DED9384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69C863AE-45B7-4219-BCDF-254BD1335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70562C24-71D4-4CAB-982A-531B1EDD8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C39739CD-802E-4894-A8BA-E8F794F9C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8D756761-B6EA-4A5F-8470-A64E19900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110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F5F2522-83A7-4C33-96DA-A8F30B3DE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1FE190A6-9AE2-4486-8CBE-107BDE203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3B37037C-B1CB-4B3F-8EDF-A339D467B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8B5619D3-CFBE-4FF9-9E37-D51FB74CA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175139A2-754A-491E-88E0-E9E42C74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995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F84B4AC7-EB18-493D-B2EB-0BE85DB62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31684261-96EC-4694-BA17-25AF9AC719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2CCDEC73-871C-45B3-858B-C3031D979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BCDB1DC5-3EAC-4929-BC07-90B7DDE92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875EA89A-3BA3-4730-88DB-92B061C20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462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E931219-9CEA-4DAC-A187-6A48838C4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AFE0E5CD-3CCD-4CE8-A488-D5DB0B2FB9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51C2F94A-BB61-4A8B-9701-D526733A4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A9548B60-177B-4564-A067-BA600646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E1592D15-A5C7-4D00-9B8B-258CDA32B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F002595D-9A87-43DC-A230-E524A9AC1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893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DA71B82-3ADA-4A2B-BFE7-BA07E8EFF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BB1C40BA-DC18-41B4-8D21-45453D0CD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8EBA2D79-1A04-47DA-9ADA-5F1B150F6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text 4">
            <a:extLst>
              <a:ext uri="{FF2B5EF4-FFF2-40B4-BE49-F238E27FC236}">
                <a16:creationId xmlns:a16="http://schemas.microsoft.com/office/drawing/2014/main" id="{29659C11-739F-4FF2-A525-D5E1661336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Substituent conținut 5">
            <a:extLst>
              <a:ext uri="{FF2B5EF4-FFF2-40B4-BE49-F238E27FC236}">
                <a16:creationId xmlns:a16="http://schemas.microsoft.com/office/drawing/2014/main" id="{298041B9-2775-4BAA-88A4-EEF612DC78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7" name="Substituent dată 6">
            <a:extLst>
              <a:ext uri="{FF2B5EF4-FFF2-40B4-BE49-F238E27FC236}">
                <a16:creationId xmlns:a16="http://schemas.microsoft.com/office/drawing/2014/main" id="{BBBFC16B-28E5-42C1-82EC-8461F58B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8" name="Substituent subsol 7">
            <a:extLst>
              <a:ext uri="{FF2B5EF4-FFF2-40B4-BE49-F238E27FC236}">
                <a16:creationId xmlns:a16="http://schemas.microsoft.com/office/drawing/2014/main" id="{6635F471-D855-46B2-BB39-062766BF0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ubstituent număr diapozitiv 8">
            <a:extLst>
              <a:ext uri="{FF2B5EF4-FFF2-40B4-BE49-F238E27FC236}">
                <a16:creationId xmlns:a16="http://schemas.microsoft.com/office/drawing/2014/main" id="{B6A94462-84EC-4830-91D5-CEE855D3F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878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AEEE0CE-5236-412A-9378-13BC30B2F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6576FC26-26B2-4C4F-9AAD-B28B41CB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4" name="Substituent subsol 3">
            <a:extLst>
              <a:ext uri="{FF2B5EF4-FFF2-40B4-BE49-F238E27FC236}">
                <a16:creationId xmlns:a16="http://schemas.microsoft.com/office/drawing/2014/main" id="{C8A7679C-FCE8-40C9-B118-F26CAB4EA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E941859C-53C5-48A8-B68C-D2EF1D3A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26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B7CFC122-0EC3-4904-B4F7-A51EE1D82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3" name="Substituent subsol 2">
            <a:extLst>
              <a:ext uri="{FF2B5EF4-FFF2-40B4-BE49-F238E27FC236}">
                <a16:creationId xmlns:a16="http://schemas.microsoft.com/office/drawing/2014/main" id="{9D926332-9C94-46A3-86AB-981DA082B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4A2C8257-1D6D-4D1A-B514-869918CC7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327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975C80A-6A49-4E14-A3F0-9E52B3722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F8465C44-449F-491B-B50D-7BBFB958E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F13A5FFD-5549-41CC-A99B-4804084557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70B56A04-4FF5-4BB9-9ABC-A04D558EF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7814086F-CDA9-415A-975C-5C944F2F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B6A11B43-C649-4011-B688-1FB13B05A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873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46900FAB-1579-485B-BF05-670140192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imagine 2">
            <a:extLst>
              <a:ext uri="{FF2B5EF4-FFF2-40B4-BE49-F238E27FC236}">
                <a16:creationId xmlns:a16="http://schemas.microsoft.com/office/drawing/2014/main" id="{0D91186C-45A6-4F13-BD59-3D24E20B32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36BE49AC-3830-4753-9D66-F092969B5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0B8C773D-FF20-46FF-A9BF-774353487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67B4C3AB-376D-460F-A048-B8CF1797D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394019FD-DB5B-47DC-86D3-A17EF5F38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05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>
            <a:extLst>
              <a:ext uri="{FF2B5EF4-FFF2-40B4-BE49-F238E27FC236}">
                <a16:creationId xmlns:a16="http://schemas.microsoft.com/office/drawing/2014/main" id="{E5ED052A-0EED-402D-84F3-7394134E5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2ED32FF3-8D6E-4E8A-8835-50724E9918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E36CD0EF-CA97-4928-88EE-88689FF6AD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3301B-269E-4B89-B2C3-0D8BDFB64684}" type="datetimeFigureOut">
              <a:rPr lang="en-US" smtClean="0"/>
              <a:t>1/10/22</a:t>
            </a:fld>
            <a:endParaRPr lang="en-US" dirty="0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CF5BB604-DB87-448C-879F-10C5B53897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21110FC6-BC65-48F6-B74B-2DF0E5754E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B318D-6F1A-4521-B98E-468F99AC0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89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youtube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5C719E1B-3307-4211-8F15-C14444346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56090" y="4040811"/>
            <a:ext cx="3279819" cy="2194526"/>
          </a:xfrm>
          <a:noFill/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080808"/>
                </a:solidFill>
              </a:rPr>
              <a:t>Olaru Laura-Elena</a:t>
            </a:r>
          </a:p>
          <a:p>
            <a:r>
              <a:rPr lang="en-US" sz="2000" dirty="0">
                <a:solidFill>
                  <a:srgbClr val="080808"/>
                </a:solidFill>
              </a:rPr>
              <a:t>Roman Denisa-Bianca</a:t>
            </a:r>
          </a:p>
          <a:p>
            <a:endParaRPr lang="en-US" sz="2000" dirty="0">
              <a:solidFill>
                <a:srgbClr val="080808"/>
              </a:solidFill>
            </a:endParaRPr>
          </a:p>
          <a:p>
            <a:r>
              <a:rPr lang="en-US" sz="2000" dirty="0">
                <a:solidFill>
                  <a:srgbClr val="080808"/>
                </a:solidFill>
              </a:rPr>
              <a:t>Mentor: </a:t>
            </a:r>
            <a:r>
              <a:rPr lang="en-US" sz="2000" dirty="0" err="1">
                <a:solidFill>
                  <a:srgbClr val="080808"/>
                </a:solidFill>
              </a:rPr>
              <a:t>Scarlat</a:t>
            </a:r>
            <a:r>
              <a:rPr lang="en-US" sz="2000" dirty="0">
                <a:solidFill>
                  <a:srgbClr val="080808"/>
                </a:solidFill>
              </a:rPr>
              <a:t> </a:t>
            </a:r>
            <a:r>
              <a:rPr lang="en-US" sz="2000" dirty="0" err="1">
                <a:solidFill>
                  <a:srgbClr val="080808"/>
                </a:solidFill>
              </a:rPr>
              <a:t>Alin</a:t>
            </a:r>
            <a:endParaRPr lang="en-US" sz="2000" dirty="0">
              <a:solidFill>
                <a:srgbClr val="080808"/>
              </a:solidFill>
            </a:endParaRPr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2832CE45-4FCF-4F07-A2C7-6B8B1ECAD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6501" y="2714483"/>
            <a:ext cx="4572214" cy="895729"/>
          </a:xfrm>
          <a:noFill/>
        </p:spPr>
        <p:txBody>
          <a:bodyPr anchor="ctr">
            <a:normAutofit/>
          </a:bodyPr>
          <a:lstStyle/>
          <a:p>
            <a:r>
              <a:rPr lang="en-US" sz="3600" b="1" dirty="0">
                <a:solidFill>
                  <a:srgbClr val="080808"/>
                </a:solidFill>
              </a:rPr>
              <a:t> Playlist Creator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8306C7-2B12-504C-86DC-A342063E1A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5148" y="2647856"/>
            <a:ext cx="1815855" cy="102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89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23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25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DD623B13-8B9A-4D48-A47C-C3191AB6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474" y="439736"/>
            <a:ext cx="9163050" cy="8688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dirty="0"/>
              <a:t>Login YouTube</a:t>
            </a:r>
            <a:endParaRPr lang="en-US" sz="3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0">
            <a:extLst>
              <a:ext uri="{FF2B5EF4-FFF2-40B4-BE49-F238E27FC236}">
                <a16:creationId xmlns:a16="http://schemas.microsoft.com/office/drawing/2014/main" id="{1BFDD024-4F30-3547-B2B5-B1CA9F70C1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4550" y="1505087"/>
            <a:ext cx="170271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1. Opens </a:t>
            </a: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www.youtube.com</a:t>
            </a: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.</a:t>
            </a:r>
            <a:endParaRPr kumimoji="0" lang="en-US" altLang="ro-RO" sz="18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33" name="Picture 3">
            <a:extLst>
              <a:ext uri="{FF2B5EF4-FFF2-40B4-BE49-F238E27FC236}">
                <a16:creationId xmlns:a16="http://schemas.microsoft.com/office/drawing/2014/main" id="{A36F38E0-22E3-9F4C-A87A-1DFB63283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714" y="1841990"/>
            <a:ext cx="47752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12">
            <a:extLst>
              <a:ext uri="{FF2B5EF4-FFF2-40B4-BE49-F238E27FC236}">
                <a16:creationId xmlns:a16="http://schemas.microsoft.com/office/drawing/2014/main" id="{4C83883E-C3D0-C84C-9DC3-77D20C4BA0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714" y="2628472"/>
            <a:ext cx="3776996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2. I</a:t>
            </a:r>
            <a:r>
              <a:rPr lang="en-US" altLang="ro-RO" sz="1000" dirty="0">
                <a:solidFill>
                  <a:srgbClr val="FFC003"/>
                </a:solidFill>
                <a:latin typeface="Open Sans Light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f someone is already logged in, logs out and h</a:t>
            </a: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its SIGN IN button.</a:t>
            </a:r>
            <a:endParaRPr kumimoji="0" lang="en-US" altLang="ro-RO" sz="18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35" name="Picture 5">
            <a:extLst>
              <a:ext uri="{FF2B5EF4-FFF2-40B4-BE49-F238E27FC236}">
                <a16:creationId xmlns:a16="http://schemas.microsoft.com/office/drawing/2014/main" id="{79F23CCB-4AF7-824B-8EEC-738609055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89" y="2964964"/>
            <a:ext cx="32004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5B8658A-854E-0446-A6D5-323CED48699E}"/>
              </a:ext>
            </a:extLst>
          </p:cNvPr>
          <p:cNvSpPr/>
          <p:nvPr/>
        </p:nvSpPr>
        <p:spPr>
          <a:xfrm>
            <a:off x="854714" y="4820927"/>
            <a:ext cx="286649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FFC003"/>
                </a:solidFill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3. </a:t>
            </a:r>
            <a:r>
              <a:rPr lang="en-US" sz="1000" dirty="0">
                <a:solidFill>
                  <a:srgbClr val="FFC003"/>
                </a:solidFill>
                <a:latin typeface="Open Sans Light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Reads the credentials from Orchestrator’s assets.</a:t>
            </a:r>
            <a:endParaRPr lang="ro-RO" sz="1000" dirty="0">
              <a:solidFill>
                <a:srgbClr val="FFC003"/>
              </a:solidFill>
              <a:ea typeface="Arial Unicode MS" panose="020B0604020202020204" pitchFamily="34" charset="-128"/>
              <a:cs typeface="Times New Roman" panose="02020603050405020304" pitchFamily="18" charset="0"/>
            </a:endParaRPr>
          </a:p>
        </p:txBody>
      </p:sp>
      <p:sp>
        <p:nvSpPr>
          <p:cNvPr id="11" name="Rectangle 14">
            <a:extLst>
              <a:ext uri="{FF2B5EF4-FFF2-40B4-BE49-F238E27FC236}">
                <a16:creationId xmlns:a16="http://schemas.microsoft.com/office/drawing/2014/main" id="{C350BE88-3756-1940-9E16-DDAA02E371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4447" y="1420799"/>
            <a:ext cx="267413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4. Types into the Email or phone field the email.</a:t>
            </a:r>
            <a:endParaRPr kumimoji="0" lang="en-US" altLang="ro-RO" sz="9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8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37" name="Picture 12">
            <a:extLst>
              <a:ext uri="{FF2B5EF4-FFF2-40B4-BE49-F238E27FC236}">
                <a16:creationId xmlns:a16="http://schemas.microsoft.com/office/drawing/2014/main" id="{FEDAF2E7-87BF-DB45-A670-9DB3BA46F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448" y="1720803"/>
            <a:ext cx="2833790" cy="3100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5">
            <a:extLst>
              <a:ext uri="{FF2B5EF4-FFF2-40B4-BE49-F238E27FC236}">
                <a16:creationId xmlns:a16="http://schemas.microsoft.com/office/drawing/2014/main" id="{FEC3ADF2-BA22-144B-9308-C7ACA20CEF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0609" y="4852319"/>
            <a:ext cx="2059431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5. Hits the Next button.</a:t>
            </a:r>
            <a:r>
              <a:rPr kumimoji="0" lang="en-US" altLang="ro-RO" sz="9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</a:rPr>
              <a:t> </a:t>
            </a:r>
            <a:endParaRPr kumimoji="0" lang="en-US" altLang="ro-RO" sz="18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DB4494-35EA-594C-A012-4D0F7F8F820E}"/>
              </a:ext>
            </a:extLst>
          </p:cNvPr>
          <p:cNvSpPr txBox="1"/>
          <p:nvPr/>
        </p:nvSpPr>
        <p:spPr>
          <a:xfrm>
            <a:off x="4677350" y="5500999"/>
            <a:ext cx="2837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Automation Steps</a:t>
            </a:r>
            <a:endParaRPr lang="ro-RO" sz="2800" dirty="0"/>
          </a:p>
        </p:txBody>
      </p:sp>
      <p:sp>
        <p:nvSpPr>
          <p:cNvPr id="15" name="Rectangle 18">
            <a:extLst>
              <a:ext uri="{FF2B5EF4-FFF2-40B4-BE49-F238E27FC236}">
                <a16:creationId xmlns:a16="http://schemas.microsoft.com/office/drawing/2014/main" id="{8EFFF63E-3FB8-D643-A116-BA4FBCAF9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84122" y="1390983"/>
            <a:ext cx="259878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6. Types into the password field the password.</a:t>
            </a:r>
            <a:endParaRPr kumimoji="0" lang="en-US" altLang="ro-RO" sz="9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ro-RO" sz="18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41" name="Picture 13">
            <a:extLst>
              <a:ext uri="{FF2B5EF4-FFF2-40B4-BE49-F238E27FC236}">
                <a16:creationId xmlns:a16="http://schemas.microsoft.com/office/drawing/2014/main" id="{5816EC83-66EB-3F4D-BD0D-47FE09FD0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016" y="1715700"/>
            <a:ext cx="2874313" cy="3118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9">
            <a:extLst>
              <a:ext uri="{FF2B5EF4-FFF2-40B4-BE49-F238E27FC236}">
                <a16:creationId xmlns:a16="http://schemas.microsoft.com/office/drawing/2014/main" id="{06AD390C-F398-0D4B-89DB-E013A530F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6208" y="4852319"/>
            <a:ext cx="5522294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7. Hits the Next button.</a:t>
            </a:r>
            <a:r>
              <a:rPr kumimoji="0" lang="en-US" altLang="ro-RO" sz="9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</a:rPr>
              <a:t> </a:t>
            </a:r>
            <a:endParaRPr kumimoji="0" lang="en-US" altLang="ro-RO" sz="18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97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23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25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DD623B13-8B9A-4D48-A47C-C3191AB6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473" y="448460"/>
            <a:ext cx="9163050" cy="8688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dirty="0"/>
              <a:t>Create YouTube Playlists</a:t>
            </a:r>
            <a:endParaRPr lang="en-US" sz="36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2DB4494-35EA-594C-A012-4D0F7F8F820E}"/>
              </a:ext>
            </a:extLst>
          </p:cNvPr>
          <p:cNvSpPr txBox="1"/>
          <p:nvPr/>
        </p:nvSpPr>
        <p:spPr>
          <a:xfrm>
            <a:off x="4677350" y="5500999"/>
            <a:ext cx="2837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Automation Steps</a:t>
            </a:r>
            <a:endParaRPr lang="ro-RO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34380D-0E95-6542-B211-BAD7E11AF5EB}"/>
              </a:ext>
            </a:extLst>
          </p:cNvPr>
          <p:cNvSpPr/>
          <p:nvPr/>
        </p:nvSpPr>
        <p:spPr>
          <a:xfrm>
            <a:off x="578621" y="1322403"/>
            <a:ext cx="383630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FFC003"/>
                </a:solidFill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1. Reads the songs, their playlists and their privacy from the Excel file.</a:t>
            </a:r>
            <a:r>
              <a:rPr lang="ro-RO" sz="1000" dirty="0">
                <a:solidFill>
                  <a:srgbClr val="FFC003"/>
                </a:solidFill>
                <a:ea typeface="Arial Unicode MS" panose="020B0604020202020204" pitchFamily="34" charset="-128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Rectangle 8">
            <a:extLst>
              <a:ext uri="{FF2B5EF4-FFF2-40B4-BE49-F238E27FC236}">
                <a16:creationId xmlns:a16="http://schemas.microsoft.com/office/drawing/2014/main" id="{A2CB642A-9BB9-F646-B7DC-B96AA69B5C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269" y="166238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o-RO"/>
          </a:p>
        </p:txBody>
      </p:sp>
      <p:pic>
        <p:nvPicPr>
          <p:cNvPr id="2055" name="Picture 4">
            <a:extLst>
              <a:ext uri="{FF2B5EF4-FFF2-40B4-BE49-F238E27FC236}">
                <a16:creationId xmlns:a16="http://schemas.microsoft.com/office/drawing/2014/main" id="{79DA156A-1A1A-9142-9E27-441B0F9FD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619" y="4477908"/>
            <a:ext cx="3771146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9">
            <a:extLst>
              <a:ext uri="{FF2B5EF4-FFF2-40B4-BE49-F238E27FC236}">
                <a16:creationId xmlns:a16="http://schemas.microsoft.com/office/drawing/2014/main" id="{5E21A984-32F4-534D-B3CD-41AC14D53E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463" y="4021047"/>
            <a:ext cx="3121080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2. Types into search box the song name and hits search.</a:t>
            </a:r>
            <a:r>
              <a:rPr kumimoji="0" lang="en-US" altLang="ro-RO" sz="9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</a:rPr>
              <a:t> </a:t>
            </a:r>
            <a:endParaRPr kumimoji="0" lang="en-US" altLang="ro-RO" sz="18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8" name="Picture 6">
            <a:extLst>
              <a:ext uri="{FF2B5EF4-FFF2-40B4-BE49-F238E27FC236}">
                <a16:creationId xmlns:a16="http://schemas.microsoft.com/office/drawing/2014/main" id="{004700CA-14DB-1E46-8E63-DF8A82C226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11"/>
          <a:stretch/>
        </p:blipFill>
        <p:spPr bwMode="auto">
          <a:xfrm>
            <a:off x="4485765" y="1647785"/>
            <a:ext cx="3708400" cy="1478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2">
            <a:extLst>
              <a:ext uri="{FF2B5EF4-FFF2-40B4-BE49-F238E27FC236}">
                <a16:creationId xmlns:a16="http://schemas.microsoft.com/office/drawing/2014/main" id="{DB6802BB-8C7D-AE45-BB37-537116F72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5276" y="1322402"/>
            <a:ext cx="4153989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3. Hits Options ( See red square ) on the first song and click “Save to playlist”.</a:t>
            </a:r>
            <a:r>
              <a:rPr kumimoji="0" lang="en-US" altLang="ro-RO" sz="9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</a:rPr>
              <a:t> </a:t>
            </a:r>
            <a:endParaRPr kumimoji="0" lang="en-US" altLang="ro-RO" sz="18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62" name="Picture 7">
            <a:extLst>
              <a:ext uri="{FF2B5EF4-FFF2-40B4-BE49-F238E27FC236}">
                <a16:creationId xmlns:a16="http://schemas.microsoft.com/office/drawing/2014/main" id="{79E0FA75-C85D-1448-90E9-002C62A2FD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268"/>
          <a:stretch/>
        </p:blipFill>
        <p:spPr bwMode="auto">
          <a:xfrm>
            <a:off x="5695870" y="3815518"/>
            <a:ext cx="1288189" cy="1352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5">
            <a:extLst>
              <a:ext uri="{FF2B5EF4-FFF2-40B4-BE49-F238E27FC236}">
                <a16:creationId xmlns:a16="http://schemas.microsoft.com/office/drawing/2014/main" id="{7B8D59A4-B4BE-0B41-A99E-B90F26D108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9404" y="100260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o-RO"/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1F887D77-7B1F-D94D-947D-78F9110873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9319" y="3219885"/>
            <a:ext cx="2601289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4. Searches if the playlist name already exists.</a:t>
            </a:r>
            <a:endParaRPr kumimoji="0" lang="en-US" altLang="ro-RO" sz="9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If yes – ticks the checkbox.</a:t>
            </a:r>
            <a:endParaRPr kumimoji="0" lang="en-US" altLang="ro-RO" sz="9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If not – hits “Create new playlist”.</a:t>
            </a:r>
            <a:endParaRPr kumimoji="0" lang="en-US" altLang="ro-RO" sz="9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</a:endParaRPr>
          </a:p>
        </p:txBody>
      </p:sp>
      <p:sp>
        <p:nvSpPr>
          <p:cNvPr id="20" name="Rectangle 17">
            <a:extLst>
              <a:ext uri="{FF2B5EF4-FFF2-40B4-BE49-F238E27FC236}">
                <a16:creationId xmlns:a16="http://schemas.microsoft.com/office/drawing/2014/main" id="{236FF1AD-595F-9740-877D-01E0D3BEE0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69265" y="1314457"/>
            <a:ext cx="336898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5. Enters given playlist name and choses playlists privacy.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o-RO" sz="10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6. Hits Create.</a:t>
            </a:r>
            <a:r>
              <a:rPr kumimoji="0" lang="en-US" altLang="ro-RO" sz="900" b="0" i="0" u="none" strike="noStrike" cap="none" normalizeH="0" baseline="0" dirty="0">
                <a:ln>
                  <a:noFill/>
                </a:ln>
                <a:solidFill>
                  <a:srgbClr val="FFC003"/>
                </a:solidFill>
                <a:effectLst/>
              </a:rPr>
              <a:t> </a:t>
            </a:r>
            <a:endParaRPr kumimoji="0" lang="en-US" altLang="ro-RO" sz="1800" b="0" i="0" u="none" strike="noStrike" cap="none" normalizeH="0" baseline="0" dirty="0">
              <a:ln>
                <a:noFill/>
              </a:ln>
              <a:solidFill>
                <a:srgbClr val="FFC003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E00086B-3FAB-7E4E-8EA0-FAA590116B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7075" y="1838919"/>
            <a:ext cx="1410448" cy="138251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444537D-AC43-BC4C-931C-18C177686B63}"/>
              </a:ext>
            </a:extLst>
          </p:cNvPr>
          <p:cNvSpPr/>
          <p:nvPr/>
        </p:nvSpPr>
        <p:spPr>
          <a:xfrm>
            <a:off x="8472142" y="3744778"/>
            <a:ext cx="202170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FFC003"/>
                </a:solidFill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7. Repeats steps 4-6 for each song.</a:t>
            </a:r>
            <a:r>
              <a:rPr lang="ro-RO" sz="1000" dirty="0">
                <a:solidFill>
                  <a:srgbClr val="FFC003"/>
                </a:solidFill>
                <a:ea typeface="Arial Unicode MS" panose="020B0604020202020204" pitchFamily="34" charset="-128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42493D1-9750-EE49-93BE-7D526E3F284D}"/>
              </a:ext>
            </a:extLst>
          </p:cNvPr>
          <p:cNvSpPr/>
          <p:nvPr/>
        </p:nvSpPr>
        <p:spPr>
          <a:xfrm>
            <a:off x="8469265" y="4354745"/>
            <a:ext cx="28472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FFC003"/>
                </a:solidFill>
                <a:latin typeface="Open Sans Light"/>
                <a:ea typeface="Arial Unicode MS" panose="020B0604020202020204" pitchFamily="34" charset="-128"/>
                <a:cs typeface="Times New Roman" panose="02020603050405020304" pitchFamily="18" charset="0"/>
              </a:rPr>
              <a:t>8. Prompts Message Dialog to confirm completion.</a:t>
            </a:r>
            <a:r>
              <a:rPr lang="ro-RO" sz="1000" dirty="0">
                <a:solidFill>
                  <a:srgbClr val="FFC003"/>
                </a:solidFill>
                <a:ea typeface="Arial Unicode MS" panose="020B0604020202020204" pitchFamily="34" charset="-128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970BF981-939D-B946-8074-E5E9F54051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24" y="1642934"/>
            <a:ext cx="3083699" cy="222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9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DD623B13-8B9A-4D48-A47C-C3191AB6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980" y="1404668"/>
            <a:ext cx="9910296" cy="14341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600" b="1" dirty="0"/>
              <a:t>Automation</a:t>
            </a:r>
            <a:r>
              <a:rPr lang="en-US" sz="8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dirty="0"/>
              <a:t>benefits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asetăText 2">
            <a:extLst>
              <a:ext uri="{FF2B5EF4-FFF2-40B4-BE49-F238E27FC236}">
                <a16:creationId xmlns:a16="http://schemas.microsoft.com/office/drawing/2014/main" id="{FF8D91AC-FF5F-477F-B200-B0F657EDC91A}"/>
              </a:ext>
            </a:extLst>
          </p:cNvPr>
          <p:cNvSpPr txBox="1"/>
          <p:nvPr/>
        </p:nvSpPr>
        <p:spPr>
          <a:xfrm>
            <a:off x="1242742" y="2838810"/>
            <a:ext cx="11067023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Transferring a playlist from another music application to an YouTube playlist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Saves time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Reduces repetitive tasks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Increases productivity</a:t>
            </a:r>
          </a:p>
        </p:txBody>
      </p:sp>
    </p:spTree>
    <p:extLst>
      <p:ext uri="{BB962C8B-B14F-4D97-AF65-F5344CB8AC3E}">
        <p14:creationId xmlns:p14="http://schemas.microsoft.com/office/powerpoint/2010/main" val="2208461298"/>
      </p:ext>
    </p:extLst>
  </p:cSld>
  <p:clrMapOvr>
    <a:masterClrMapping/>
  </p:clrMapOvr>
  <p:transition spd="slow">
    <p:comb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23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25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DD623B13-8B9A-4D48-A47C-C3191AB6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293337"/>
            <a:ext cx="9163050" cy="8688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Robotic Enterprise Framework (REF) benefits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tăText 4">
            <a:extLst>
              <a:ext uri="{FF2B5EF4-FFF2-40B4-BE49-F238E27FC236}">
                <a16:creationId xmlns:a16="http://schemas.microsoft.com/office/drawing/2014/main" id="{3095ECC7-F85C-428D-97AC-A99228699A70}"/>
              </a:ext>
            </a:extLst>
          </p:cNvPr>
          <p:cNvSpPr txBox="1"/>
          <p:nvPr/>
        </p:nvSpPr>
        <p:spPr>
          <a:xfrm>
            <a:off x="3881020" y="2282518"/>
            <a:ext cx="71642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Automatic error handling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Config files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Well-structured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43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47968DEE-AC12-449D-A8C1-F64916160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511" y="356248"/>
            <a:ext cx="5558489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				</a:t>
            </a:r>
            <a:r>
              <a:rPr lang="en-US" b="1" dirty="0"/>
              <a:t>Orchestrator benefits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C880DF68-4063-4CDB-97A5-32440005B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4740"/>
            <a:ext cx="5558489" cy="4351338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User credentials in orchestrator’s assets provide: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security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easy modification 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Block Arc 41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0" name="Arc 49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4903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DD623B13-8B9A-4D48-A47C-C3191AB6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6073"/>
            <a:ext cx="10905066" cy="1135737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Solution diagram of the process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1">
            <a:extLst>
              <a:ext uri="{FF2B5EF4-FFF2-40B4-BE49-F238E27FC236}">
                <a16:creationId xmlns:a16="http://schemas.microsoft.com/office/drawing/2014/main" id="{7230D215-E8B1-4F0B-A41B-F59C9B530D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328940"/>
            <a:ext cx="11358421" cy="5395247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54039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4735B9AB-2B31-4215-9AEE-72D8F75E9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dirty="0">
                <a:solidFill>
                  <a:srgbClr val="080808"/>
                </a:solidFill>
              </a:rPr>
              <a:t>Thank</a:t>
            </a:r>
            <a:r>
              <a:rPr lang="en-US" sz="36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dirty="0">
                <a:solidFill>
                  <a:srgbClr val="080808"/>
                </a:solidFill>
              </a:rPr>
              <a:t>you</a:t>
            </a:r>
            <a:r>
              <a:rPr lang="en-US" sz="36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!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5044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258</Words>
  <Application>Microsoft Macintosh PowerPoint</Application>
  <PresentationFormat>Widescreen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 Unicode MS</vt:lpstr>
      <vt:lpstr>Arial</vt:lpstr>
      <vt:lpstr>Calibri</vt:lpstr>
      <vt:lpstr>Calibri Light</vt:lpstr>
      <vt:lpstr>Open Sans Light</vt:lpstr>
      <vt:lpstr>Times New Roman</vt:lpstr>
      <vt:lpstr>Temă Office</vt:lpstr>
      <vt:lpstr> Playlist Creator</vt:lpstr>
      <vt:lpstr>Login YouTube</vt:lpstr>
      <vt:lpstr>Create YouTube Playlists</vt:lpstr>
      <vt:lpstr>Automation benefits</vt:lpstr>
      <vt:lpstr>Robotic Enterprise Framework (REF) benefits</vt:lpstr>
      <vt:lpstr>    Orchestrator benefits</vt:lpstr>
      <vt:lpstr>Solution diagram of the process</vt:lpstr>
      <vt:lpstr>Thank you!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YouTube Playlist Creator</dc:title>
  <dc:creator>Denisa Roman</dc:creator>
  <cp:lastModifiedBy>Microsoft Office User</cp:lastModifiedBy>
  <cp:revision>22</cp:revision>
  <dcterms:created xsi:type="dcterms:W3CDTF">2022-01-05T14:49:14Z</dcterms:created>
  <dcterms:modified xsi:type="dcterms:W3CDTF">2022-01-10T10:44:27Z</dcterms:modified>
</cp:coreProperties>
</file>

<file path=docProps/thumbnail.jpeg>
</file>